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269" r:id="rId4"/>
    <p:sldId id="290" r:id="rId5"/>
    <p:sldId id="283" r:id="rId6"/>
    <p:sldId id="291" r:id="rId7"/>
    <p:sldId id="271" r:id="rId8"/>
    <p:sldId id="293" r:id="rId9"/>
    <p:sldId id="298" r:id="rId10"/>
    <p:sldId id="294" r:id="rId11"/>
    <p:sldId id="295" r:id="rId12"/>
    <p:sldId id="284" r:id="rId13"/>
    <p:sldId id="297" r:id="rId14"/>
    <p:sldId id="296" r:id="rId15"/>
    <p:sldId id="276" r:id="rId16"/>
    <p:sldId id="280" r:id="rId17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</p14:sldIdLst>
        </p14:section>
        <p14:section name="Elemente des Corporate Design" id="{60A2C5C4-FF54-4ACC-A17E-78E04B267541}">
          <p14:sldIdLst>
            <p14:sldId id="269"/>
            <p14:sldId id="290"/>
          </p14:sldIdLst>
        </p14:section>
        <p14:section name="Vorlagedatei speichern" id="{AEBC5EF8-8830-4BD1-BC6A-5A08C5F265C4}">
          <p14:sldIdLst>
            <p14:sldId id="283"/>
            <p14:sldId id="291"/>
            <p14:sldId id="271"/>
            <p14:sldId id="293"/>
            <p14:sldId id="298"/>
            <p14:sldId id="294"/>
            <p14:sldId id="295"/>
          </p14:sldIdLst>
        </p14:section>
        <p14:section name="Hinweise" id="{56D9347E-C790-4216-A93D-C117F720C0C3}">
          <p14:sldIdLst>
            <p14:sldId id="284"/>
            <p14:sldId id="297"/>
          </p14:sldIdLst>
        </p14:section>
        <p14:section name="Beispielseiten" id="{CA34319E-7765-4C8B-AD7F-242E6857A15E}">
          <p14:sldIdLst>
            <p14:sldId id="296"/>
            <p14:sldId id="27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F4A07-21DA-4C0C-B9FF-11DDEFA1E14D}" v="16" dt="2024-01-30T17:05:58.128"/>
    <p1510:client id="{FF40A53B-CF04-4B04-A16F-89FADE073A91}" v="153" dt="2024-01-30T16:11:29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7" autoAdjust="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30.01.2024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30.01.2024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387259"/>
            <a:ext cx="7935515" cy="1198491"/>
          </a:xfrm>
        </p:spPr>
        <p:txBody>
          <a:bodyPr/>
          <a:lstStyle>
            <a:lvl1pPr>
              <a:defRPr sz="32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3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Interaktives Uhrenband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Informatik/ Florian, Dieter und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Yorick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Abschlusspräsentation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MeInfPro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// 31.01.2024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6" y="6273051"/>
            <a:ext cx="870085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fruugo.com/product/4/29/859787294_max.jp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fruugo.com/product/4/29/859787294_max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Florian , Dieter und Yorick  // 31.01.2024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Willkommen zu unserer Abschlusspräsentation </a:t>
            </a:r>
          </a:p>
          <a:p>
            <a:r>
              <a:rPr lang="de-DE" dirty="0"/>
              <a:t>Medien Informatik Projekt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Interaktives Uhrenband</a:t>
            </a:r>
            <a:br>
              <a:rPr lang="de-DE" dirty="0"/>
            </a:br>
            <a:r>
              <a:rPr lang="de-DE" b="0" dirty="0"/>
              <a:t>mit Smartwatch Anbindung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33C26-AEFE-7F97-BA0A-D08792AF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>
                <a:latin typeface="Open Sans"/>
                <a:ea typeface="Open Sans"/>
                <a:cs typeface="Open Sans"/>
              </a:rPr>
              <a:t>Mixed Reality Ansicht  </a:t>
            </a:r>
            <a:br>
              <a:rPr lang="de-DE" sz="2200" dirty="0">
                <a:ea typeface="Open Sans"/>
                <a:cs typeface="Open Sans"/>
              </a:rPr>
            </a:br>
            <a:r>
              <a:rPr lang="de-DE" sz="2200" b="0" dirty="0">
                <a:latin typeface="Open Sans"/>
                <a:ea typeface="Open Sans"/>
                <a:cs typeface="Open Sans"/>
              </a:rPr>
              <a:t>mit Unity</a:t>
            </a:r>
            <a:endParaRPr lang="de-DE" b="0" dirty="0">
              <a:latin typeface="Open Sans"/>
            </a:endParaRPr>
          </a:p>
          <a:p>
            <a:endParaRPr lang="de-DE"/>
          </a:p>
        </p:txBody>
      </p:sp>
      <p:pic>
        <p:nvPicPr>
          <p:cNvPr id="4" name="Inhaltsplatzhalter 3" descr="Ein Bild, das Screenshot, Kreis, Design enthält.&#10;&#10;Beschreibung automatisch generiert.">
            <a:extLst>
              <a:ext uri="{FF2B5EF4-FFF2-40B4-BE49-F238E27FC236}">
                <a16:creationId xmlns:a16="http://schemas.microsoft.com/office/drawing/2014/main" id="{7EE91797-830E-C44A-AC73-CA5115EAB70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2330" y="1667947"/>
            <a:ext cx="7039840" cy="3518789"/>
          </a:xfrm>
        </p:spPr>
      </p:pic>
    </p:spTree>
    <p:extLst>
      <p:ext uri="{BB962C8B-B14F-4D97-AF65-F5344CB8AC3E}">
        <p14:creationId xmlns:p14="http://schemas.microsoft.com/office/powerpoint/2010/main" val="243926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A07A2-BC43-78EB-0B96-6919C9A5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>
                <a:latin typeface="Open Sans"/>
                <a:ea typeface="Open Sans"/>
                <a:cs typeface="Open Sans"/>
              </a:rPr>
              <a:t>Mixed Reality Ansicht  </a:t>
            </a:r>
            <a:br>
              <a:rPr lang="de-DE" sz="2200" dirty="0">
                <a:ea typeface="Open Sans"/>
                <a:cs typeface="Open Sans"/>
              </a:rPr>
            </a:br>
            <a:r>
              <a:rPr lang="de-DE" sz="2200" b="0" dirty="0">
                <a:latin typeface="Open Sans"/>
                <a:ea typeface="Open Sans"/>
                <a:cs typeface="Open Sans"/>
              </a:rPr>
              <a:t>mit Unity</a:t>
            </a:r>
            <a:endParaRPr lang="de-DE" b="0" dirty="0">
              <a:latin typeface="Open Sans"/>
            </a:endParaRPr>
          </a:p>
        </p:txBody>
      </p:sp>
      <p:pic>
        <p:nvPicPr>
          <p:cNvPr id="3" name="Grafik 2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A9FAD30E-2EB7-68B5-4730-3BB19A1A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45" y="1767753"/>
            <a:ext cx="3829309" cy="3471863"/>
          </a:xfrm>
          <a:prstGeom prst="rect">
            <a:avLst/>
          </a:prstGeom>
        </p:spPr>
      </p:pic>
      <p:pic>
        <p:nvPicPr>
          <p:cNvPr id="6" name="Grafik 5" descr="Ein Bild, das Kreis, Screenshot, Grafiken, Text enthält.&#10;&#10;Beschreibung automatisch generiert.">
            <a:extLst>
              <a:ext uri="{FF2B5EF4-FFF2-40B4-BE49-F238E27FC236}">
                <a16:creationId xmlns:a16="http://schemas.microsoft.com/office/drawing/2014/main" id="{4D32CC88-36BF-9E46-A801-F08FDF98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07" y="2256429"/>
            <a:ext cx="3844637" cy="24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Praxis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200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als Prototyp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71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8DDE-1863-85B4-BACC-3029EB37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04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915-7CD9-D525-93A6-6293C641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Ausblick</a:t>
            </a:r>
            <a:br>
              <a:rPr lang="en-GB" dirty="0"/>
            </a:br>
            <a:r>
              <a:rPr lang="en-GB" b="0" dirty="0" err="1"/>
              <a:t>Prototyp</a:t>
            </a:r>
            <a:r>
              <a:rPr lang="en-GB" b="0" dirty="0"/>
              <a:t> </a:t>
            </a:r>
            <a:r>
              <a:rPr lang="en-GB" b="0" dirty="0" err="1"/>
              <a:t>zu</a:t>
            </a:r>
            <a:r>
              <a:rPr lang="en-GB" b="0" dirty="0"/>
              <a:t> </a:t>
            </a:r>
            <a:r>
              <a:rPr lang="en-GB" b="0" dirty="0" err="1"/>
              <a:t>Produkt</a:t>
            </a:r>
            <a:endParaRPr lang="de-DE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B6936-80BB-2DB8-4D01-3E035CF891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Sensoren</a:t>
            </a:r>
            <a:r>
              <a:rPr lang="en-GB" dirty="0"/>
              <a:t> und Kabel </a:t>
            </a:r>
            <a:r>
              <a:rPr lang="en-GB" dirty="0" err="1"/>
              <a:t>als</a:t>
            </a:r>
            <a:r>
              <a:rPr lang="en-GB" dirty="0"/>
              <a:t> IC </a:t>
            </a:r>
            <a:r>
              <a:rPr lang="en-GB" dirty="0" err="1"/>
              <a:t>im</a:t>
            </a:r>
            <a:r>
              <a:rPr lang="en-GB" dirty="0"/>
              <a:t> Armband </a:t>
            </a:r>
            <a:r>
              <a:rPr lang="en-GB" dirty="0" err="1"/>
              <a:t>untergebracht</a:t>
            </a:r>
            <a:endParaRPr lang="en-GB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Uhr</a:t>
            </a:r>
            <a:r>
              <a:rPr lang="en-GB" dirty="0"/>
              <a:t> </a:t>
            </a:r>
            <a:r>
              <a:rPr lang="en-GB" dirty="0" err="1"/>
              <a:t>verarbeitet</a:t>
            </a:r>
            <a:r>
              <a:rPr lang="en-GB" dirty="0"/>
              <a:t> </a:t>
            </a:r>
            <a:r>
              <a:rPr lang="en-GB" dirty="0" err="1"/>
              <a:t>erhobene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Stromversorgung</a:t>
            </a:r>
            <a:r>
              <a:rPr lang="en-GB" dirty="0"/>
              <a:t> via </a:t>
            </a:r>
            <a:r>
              <a:rPr lang="en-GB" dirty="0" err="1"/>
              <a:t>Uhr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von </a:t>
            </a:r>
            <a:r>
              <a:rPr lang="en-GB" dirty="0" err="1"/>
              <a:t>haptischen</a:t>
            </a:r>
            <a:r>
              <a:rPr lang="en-GB" dirty="0"/>
              <a:t> Feedback via </a:t>
            </a:r>
            <a:r>
              <a:rPr lang="en-GB" dirty="0" err="1"/>
              <a:t>Uhr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Eingabefilter</a:t>
            </a:r>
            <a:r>
              <a:rPr lang="en-GB" dirty="0"/>
              <a:t> via </a:t>
            </a:r>
            <a:r>
              <a:rPr lang="en-GB" dirty="0" err="1"/>
              <a:t>Gyroskop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Ausrichtung</a:t>
            </a:r>
            <a:r>
              <a:rPr lang="en-GB" dirty="0"/>
              <a:t> der AR </a:t>
            </a:r>
            <a:r>
              <a:rPr lang="en-GB" dirty="0" err="1"/>
              <a:t>Inhalte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MEMS und/</a:t>
            </a:r>
            <a:r>
              <a:rPr lang="en-GB" dirty="0" err="1"/>
              <a:t>oder</a:t>
            </a:r>
            <a:r>
              <a:rPr lang="en-GB" dirty="0"/>
              <a:t> “hand tracking”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2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Fragerunde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br>
              <a:rPr lang="de-DE" dirty="0"/>
            </a:br>
            <a:r>
              <a:rPr lang="de-DE" b="0" dirty="0"/>
              <a:t>des Wissens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8373200" cy="424973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b="1" dirty="0"/>
              <a:t>Bildquellen</a:t>
            </a: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Die Teilbereiche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Armband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3" indent="-215900">
              <a:buFont typeface="Wingdings" panose="05050102010706020507" pitchFamily="18" charset="2"/>
              <a:buChar char="q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url: </a:t>
            </a:r>
            <a:r>
              <a:rPr lang="en-GB" b="0" i="0" u="sng" strike="noStrike" dirty="0">
                <a:solidFill>
                  <a:srgbClr val="0069B4"/>
                </a:solidFill>
                <a:effectLst/>
                <a:latin typeface="Arial" panose="020B0604020202020204" pitchFamily="34" charset="0"/>
                <a:hlinkClick r:id="rId2"/>
              </a:rPr>
              <a:t>https://img.fruugo.com/product/4/29/859787294_max.jpg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last visited: 06.06.23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5605" lvl="3" indent="-215900">
              <a:buFont typeface="Wingdings" panose="05050102010706020507" pitchFamily="18" charset="2"/>
              <a:buChar char="q"/>
            </a:pPr>
            <a:r>
              <a:rPr lang="en-GB" err="1">
                <a:solidFill>
                  <a:srgbClr val="000000"/>
                </a:solidFill>
                <a:latin typeface="Arial"/>
                <a:cs typeface="Arial"/>
              </a:rPr>
              <a:t>restliche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err="1">
                <a:solidFill>
                  <a:srgbClr val="000000"/>
                </a:solidFill>
                <a:latin typeface="Arial"/>
                <a:cs typeface="Arial"/>
              </a:rPr>
              <a:t>Bilder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dirty="0">
                <a:latin typeface="Open Sans"/>
                <a:ea typeface="Open Sans"/>
                <a:cs typeface="Open Sans"/>
              </a:rPr>
              <a:t>©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Florian Röder 2023/24</a:t>
            </a:r>
            <a:endParaRPr lang="de-DE" dirty="0">
              <a:latin typeface="Arial"/>
              <a:ea typeface="Open Sans" panose="020B0606030504020204" pitchFamily="34" charset="0"/>
              <a:cs typeface="Arial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Smartwatch 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>
                <a:latin typeface="Open Sans"/>
                <a:ea typeface="Open Sans"/>
                <a:cs typeface="Open Sans"/>
              </a:rPr>
              <a:t>Mixed Reality Ansicht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7845" lvl="4" indent="-323850">
              <a:buFont typeface="Wingdings" panose="05050102010706020507" pitchFamily="18" charset="2"/>
              <a:buChar char="q"/>
            </a:pPr>
            <a:r>
              <a:rPr lang="de-DE" dirty="0">
                <a:solidFill>
                  <a:srgbClr val="00305E"/>
                </a:solidFill>
                <a:latin typeface="Arial"/>
                <a:ea typeface="Open Sans"/>
                <a:cs typeface="Open Sans"/>
              </a:rPr>
              <a:t>Sämtliche Bilder ©</a:t>
            </a:r>
            <a:r>
              <a:rPr lang="en-GB" dirty="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 Dieter </a:t>
            </a:r>
            <a:r>
              <a:rPr lang="en-GB" err="1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Dreßler</a:t>
            </a:r>
            <a:r>
              <a:rPr lang="en-GB" dirty="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 2023/24</a:t>
            </a:r>
            <a:endParaRPr lang="de-DE" b="0" dirty="0">
              <a:solidFill>
                <a:srgbClr val="00305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/>
              <a:t>Inhaltsquellen</a:t>
            </a: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Die Teilbereiche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Das Armband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Smartwatch 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Mixed Reality Ansicht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755" lvl="1" indent="0">
              <a:buNone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755" lvl="1" indent="0">
              <a:buNone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</a:t>
            </a:r>
            <a:br>
              <a:rPr lang="de-DE" dirty="0"/>
            </a:br>
            <a:r>
              <a:rPr lang="de-DE" b="0" dirty="0"/>
              <a:t>unserer Präsentation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Unsere Idee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Der Sketch </a:t>
            </a:r>
          </a:p>
          <a:p>
            <a:r>
              <a:rPr lang="de-DE" b="1" dirty="0"/>
              <a:t>Unsere Umsetzung </a:t>
            </a:r>
          </a:p>
          <a:p>
            <a:pPr lvl="1"/>
            <a:r>
              <a:rPr lang="de-DE" dirty="0"/>
              <a:t>Die Teilbereiche</a:t>
            </a:r>
          </a:p>
          <a:p>
            <a:pPr lvl="1"/>
            <a:r>
              <a:rPr lang="de-DE" dirty="0"/>
              <a:t>Das Armband </a:t>
            </a:r>
          </a:p>
          <a:p>
            <a:pPr lvl="1"/>
            <a:r>
              <a:rPr lang="de-DE" dirty="0"/>
              <a:t>Smartwatch App </a:t>
            </a:r>
          </a:p>
          <a:p>
            <a:pPr lvl="1"/>
            <a:r>
              <a:rPr lang="de-DE" dirty="0"/>
              <a:t>Mixed Reality Ansicht </a:t>
            </a:r>
          </a:p>
          <a:p>
            <a:r>
              <a:rPr lang="de-DE" b="1" dirty="0"/>
              <a:t>Unsere Praxis</a:t>
            </a:r>
            <a:endParaRPr lang="de-DE" dirty="0"/>
          </a:p>
          <a:p>
            <a:pPr lvl="1"/>
            <a:r>
              <a:rPr lang="de-DE" dirty="0"/>
              <a:t>Showcase</a:t>
            </a:r>
          </a:p>
          <a:p>
            <a:pPr lvl="1"/>
            <a:r>
              <a:rPr lang="de-DE" dirty="0"/>
              <a:t>Notfall Video </a:t>
            </a:r>
          </a:p>
          <a:p>
            <a:r>
              <a:rPr lang="de-DE" b="1" dirty="0"/>
              <a:t>Ausblick </a:t>
            </a:r>
          </a:p>
          <a:p>
            <a:r>
              <a:rPr lang="de-DE" dirty="0"/>
              <a:t>Quellen</a:t>
            </a:r>
          </a:p>
          <a:p>
            <a:pPr marL="72000" lvl="1" indent="0">
              <a:buNone/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Idee</a:t>
            </a:r>
            <a:br>
              <a:rPr lang="de-DE" sz="3200" b="1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vom interaktiven Uhrenband</a:t>
            </a:r>
            <a:br>
              <a:rPr lang="de-DE" b="0" dirty="0"/>
            </a:b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467A-F9C9-D03E-E276-5A866D1E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Sketch</a:t>
            </a:r>
            <a:br>
              <a:rPr lang="de-DE" dirty="0"/>
            </a:br>
            <a:r>
              <a:rPr lang="de-DE" b="0" dirty="0"/>
              <a:t>von einem Klickbaren Uhrarmband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D2559-C3E2-E068-917B-55E6A0A16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Idee: </a:t>
            </a:r>
            <a:r>
              <a:rPr lang="en-GB" dirty="0" err="1"/>
              <a:t>ungenutzte</a:t>
            </a:r>
            <a:r>
              <a:rPr lang="en-GB" dirty="0"/>
              <a:t> </a:t>
            </a:r>
            <a:r>
              <a:rPr lang="en-GB" dirty="0" err="1"/>
              <a:t>Armbänder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in </a:t>
            </a:r>
            <a:r>
              <a:rPr lang="en-GB" dirty="0" err="1"/>
              <a:t>Interaktion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Smartwatch </a:t>
            </a:r>
            <a:r>
              <a:rPr lang="en-GB" dirty="0" err="1"/>
              <a:t>integrieren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Erweiterung</a:t>
            </a:r>
            <a:r>
              <a:rPr lang="en-GB" dirty="0"/>
              <a:t> </a:t>
            </a:r>
            <a:r>
              <a:rPr lang="en-GB" dirty="0" err="1"/>
              <a:t>Eingabemodalitäten</a:t>
            </a:r>
            <a:r>
              <a:rPr lang="en-GB" dirty="0"/>
              <a:t> von Smartwatches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bekannte Interaktionsformen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touch</a:t>
            </a:r>
            <a:r>
              <a:rPr lang="de-DE" dirty="0"/>
              <a:t>“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swipe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intuitive ergonomische Bedienung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Interaktionsmöglichkeiten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8F7A0-B04D-BA02-25F5-C8D3EAAF7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5114" y="1484314"/>
            <a:ext cx="4133850" cy="4249736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96B52-C30E-6FEB-1410-301EC20C8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484315"/>
            <a:ext cx="4134575" cy="4249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69B4D-B106-0C86-D7A9-B3D3A024FD03}"/>
              </a:ext>
            </a:extLst>
          </p:cNvPr>
          <p:cNvSpPr txBox="1"/>
          <p:nvPr/>
        </p:nvSpPr>
        <p:spPr>
          <a:xfrm>
            <a:off x="4568870" y="5742966"/>
            <a:ext cx="45751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url: </a:t>
            </a:r>
            <a:r>
              <a:rPr lang="en-GB" sz="800" b="0" i="0" u="sng" strike="noStrike" dirty="0">
                <a:solidFill>
                  <a:srgbClr val="0069B4"/>
                </a:solidFill>
                <a:effectLst/>
                <a:latin typeface="Arial" panose="020B0604020202020204" pitchFamily="34" charset="0"/>
                <a:hlinkClick r:id="rId3"/>
              </a:rPr>
              <a:t>https://img.fruugo.com/product/4/29/859787294_max.jpg</a:t>
            </a:r>
            <a:r>
              <a:rPr lang="en-GB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last visited: 06.06.23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77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Umsetzung</a:t>
            </a:r>
            <a:br>
              <a:rPr lang="de-DE" sz="3200" b="1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vom interaktiven Uhrenband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124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503D-EF53-E7CC-B8C5-35FC1A70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</a:t>
            </a:r>
            <a:br>
              <a:rPr lang="de-DE" dirty="0"/>
            </a:br>
            <a:r>
              <a:rPr lang="de-DE" b="0" dirty="0"/>
              <a:t>von unserem Projekt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AD9E3-1A53-1D5F-D06F-99EFE4B53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GB" b="1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recv</a:t>
            </a:r>
            <a:r>
              <a:rPr lang="en-GB" dirty="0"/>
              <a:t>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Prototyp</a:t>
            </a:r>
            <a:r>
              <a:rPr lang="en-GB" dirty="0"/>
              <a:t> Armband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Flo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445D-9699-309C-8AA3-B83BACE7D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GB" b="1" dirty="0" err="1"/>
              <a:t>Visualisierung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Appdesign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en Sans"/>
                <a:ea typeface="Open Sans"/>
                <a:cs typeface="Open Sans"/>
              </a:rPr>
              <a:t>AR-Interface Design und Funktionalität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E4072-B23E-CD28-68A8-D61B67E871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GB" b="1" dirty="0"/>
              <a:t>Smartwatch</a:t>
            </a:r>
          </a:p>
          <a:p>
            <a:pPr algn="ctr"/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Websockets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Yorick</a:t>
            </a:r>
          </a:p>
        </p:txBody>
      </p:sp>
    </p:spTree>
    <p:extLst>
      <p:ext uri="{BB962C8B-B14F-4D97-AF65-F5344CB8AC3E}">
        <p14:creationId xmlns:p14="http://schemas.microsoft.com/office/powerpoint/2010/main" val="302413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Armband </a:t>
            </a:r>
            <a:br>
              <a:rPr lang="de-DE" dirty="0"/>
            </a:br>
            <a:r>
              <a:rPr lang="de-DE" b="0" dirty="0"/>
              <a:t>Arduino + Layout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3162299" y="1304132"/>
            <a:ext cx="2822257" cy="4249736"/>
          </a:xfrm>
        </p:spPr>
        <p:txBody>
          <a:bodyPr>
            <a:normAutofit/>
          </a:bodyPr>
          <a:lstStyle/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Arduino Datenpipeline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lese Sensordaten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filtern für intentionalen Input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Verwerfe Noise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remap</a:t>
            </a:r>
            <a:r>
              <a:rPr lang="de-DE" dirty="0"/>
              <a:t> ADS </a:t>
            </a:r>
            <a:r>
              <a:rPr lang="de-DE" dirty="0" err="1"/>
              <a:t>overreadings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send via TCP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D55D0A7-2293-DFDB-894E-DDC9AC9F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87" y="1304132"/>
            <a:ext cx="2549552" cy="4217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8FB5A6-317E-71BB-EF77-62C63AA00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62" y="4321652"/>
            <a:ext cx="2115902" cy="1232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F97379-87F2-DFBA-07B6-B1B6073B9F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56" y="2562067"/>
            <a:ext cx="2078752" cy="15590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EC03C1-AA83-BCA4-4D06-7FDAE955E9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13" y="1304132"/>
            <a:ext cx="914900" cy="10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Smartwatch App </a:t>
            </a:r>
            <a:br>
              <a:rPr lang="de-DE" dirty="0"/>
            </a:br>
            <a:r>
              <a:rPr lang="de-DE" b="0" dirty="0"/>
              <a:t>mit Tizen-Studio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5173373" cy="4249738"/>
          </a:xfrm>
        </p:spPr>
        <p:txBody>
          <a:bodyPr/>
          <a:lstStyle/>
          <a:p>
            <a:r>
              <a:rPr lang="de-DE" b="1" dirty="0"/>
              <a:t>Phase 1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Tizen Studio kennenlernen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de-DE" dirty="0"/>
              <a:t>Erkenntnis: „Quasi eine Website“</a:t>
            </a:r>
          </a:p>
          <a:p>
            <a:r>
              <a:rPr lang="de-DE" b="1" dirty="0"/>
              <a:t>Phase 2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App als  </a:t>
            </a:r>
            <a:r>
              <a:rPr lang="de-DE" dirty="0" err="1"/>
              <a:t>OnePager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de-DE" dirty="0"/>
              <a:t>Erkenntnis: „</a:t>
            </a:r>
            <a:r>
              <a:rPr lang="de-DE" dirty="0" err="1"/>
              <a:t>Bezelrotation</a:t>
            </a:r>
            <a:r>
              <a:rPr lang="de-DE" dirty="0"/>
              <a:t> an </a:t>
            </a:r>
            <a:r>
              <a:rPr lang="de-DE" dirty="0" err="1"/>
              <a:t>sectionchange</a:t>
            </a:r>
            <a:r>
              <a:rPr lang="de-DE" dirty="0"/>
              <a:t> gebunden“ </a:t>
            </a:r>
          </a:p>
          <a:p>
            <a:r>
              <a:rPr lang="de-DE" b="1" dirty="0"/>
              <a:t>Phase 3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Multipage App </a:t>
            </a:r>
          </a:p>
          <a:p>
            <a:r>
              <a:rPr lang="de-DE" b="1" dirty="0"/>
              <a:t>Herausforderungen: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Websocket Kommunikation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Jede Menge klein …</a:t>
            </a:r>
          </a:p>
          <a:p>
            <a:endParaRPr lang="de-DE" b="1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4B1F093C-9061-0AA3-8DBD-49C145838524}"/>
              </a:ext>
            </a:extLst>
          </p:cNvPr>
          <p:cNvSpPr txBox="1">
            <a:spLocks/>
          </p:cNvSpPr>
          <p:nvPr/>
        </p:nvSpPr>
        <p:spPr>
          <a:xfrm>
            <a:off x="5818909" y="1484313"/>
            <a:ext cx="2940056" cy="424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5" name="Grafik 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4E6215C3-DC27-17D6-E614-B115C72F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02" y="1268848"/>
            <a:ext cx="2182091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84728-3C2E-5B9D-F2F0-9FF80A00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2569EF-D98A-0CBF-3887-8F280D97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Mixed Reality Ansicht  </a:t>
            </a:r>
            <a:br>
              <a:rPr lang="de-DE" dirty="0"/>
            </a:br>
            <a:r>
              <a:rPr lang="de-DE" b="0" dirty="0"/>
              <a:t>mit Unity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86A75B7-311A-E95B-D04B-906B219A33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b="1" dirty="0">
                <a:latin typeface="Open Sans"/>
                <a:ea typeface="Open Sans"/>
                <a:cs typeface="Open Sans"/>
              </a:rPr>
              <a:t>Grundüberlegung</a:t>
            </a:r>
            <a:endParaRPr lang="de-DE" b="1" dirty="0">
              <a:ea typeface="Open Sans"/>
              <a:cs typeface="Open Sans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AR-Interface sollte Smartwatch "spiegeln" und Inhalte groß darstellen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1355" lvl="1" indent="-285750">
              <a:buFont typeface="Courier New" panose="020B0604020202020204" pitchFamily="34" charset="0"/>
              <a:buChar char="o"/>
            </a:pPr>
            <a:r>
              <a:rPr lang="de-DE" dirty="0">
                <a:latin typeface="Open Sans"/>
                <a:ea typeface="Open Sans"/>
                <a:cs typeface="Open Sans"/>
              </a:rPr>
              <a:t>Mehrere App aus denen man wählen kann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Wiederkehrende Formen und Farben verwenden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/>
                <a:ea typeface="Open Sans"/>
                <a:cs typeface="Open Sans"/>
              </a:rPr>
              <a:t>Prototyp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Wetter-App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App-Menü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/>
                <a:ea typeface="Open Sans"/>
                <a:cs typeface="Open Sans"/>
              </a:rPr>
              <a:t>Ausbau</a:t>
            </a:r>
            <a:endParaRPr lang="de-DE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err="1">
                <a:latin typeface="Open Sans"/>
                <a:ea typeface="Open Sans"/>
                <a:cs typeface="Open Sans"/>
              </a:rPr>
              <a:t>Documents</a:t>
            </a:r>
            <a:r>
              <a:rPr lang="de-DE" dirty="0">
                <a:latin typeface="Open Sans"/>
                <a:ea typeface="Open Sans"/>
                <a:cs typeface="Open Sans"/>
              </a:rPr>
              <a:t>-App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Änderung/Strukturierung der Bedienelemente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Visuelle Verbesserungen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 descr="Ein Bild, das Text, Screenshot, Kreis, Schrift enthält.&#10;&#10;Beschreibung automatisch generiert.">
            <a:extLst>
              <a:ext uri="{FF2B5EF4-FFF2-40B4-BE49-F238E27FC236}">
                <a16:creationId xmlns:a16="http://schemas.microsoft.com/office/drawing/2014/main" id="{0EBEDB31-016A-5244-278C-18B587DE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74" y="4294043"/>
            <a:ext cx="1544215" cy="1595005"/>
          </a:xfrm>
          <a:prstGeom prst="rect">
            <a:avLst/>
          </a:prstGeom>
        </p:spPr>
      </p:pic>
      <p:pic>
        <p:nvPicPr>
          <p:cNvPr id="4" name="Grafik 3" descr="Ein Bild, das Text, Screenshot, Kerze, Kreis enthält.&#10;&#10;Beschreibung automatisch generiert.">
            <a:extLst>
              <a:ext uri="{FF2B5EF4-FFF2-40B4-BE49-F238E27FC236}">
                <a16:creationId xmlns:a16="http://schemas.microsoft.com/office/drawing/2014/main" id="{5A1B6DB4-406C-AD53-EAC5-AF886C70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31" y="2832820"/>
            <a:ext cx="1351064" cy="15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51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Präsentationsvorlage_TUD_4zu3.potx" id="{1C544723-7F2E-418A-9E3B-CED191FDBF2D}" vid="{87D4FD80-0831-4EA3-9991-881292BE93D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</Template>
  <TotalTime>0</TotalTime>
  <Words>371</Words>
  <Application>Microsoft Office PowerPoint</Application>
  <PresentationFormat>Bildschirmpräsentation (4:3)</PresentationFormat>
  <Paragraphs>115</Paragraphs>
  <Slides>16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TUD_2018</vt:lpstr>
      <vt:lpstr>Interaktives Uhrenband mit Smartwatch Anbindung</vt:lpstr>
      <vt:lpstr>Inhalte unserer Präsentation</vt:lpstr>
      <vt:lpstr>Unsere Idee vom interaktiven Uhrenband </vt:lpstr>
      <vt:lpstr>Der Sketch von einem Klickbaren Uhrarmband</vt:lpstr>
      <vt:lpstr>Unsere Umsetzung vom interaktiven Uhrenband</vt:lpstr>
      <vt:lpstr>Teilbereiche von unserem Projekt</vt:lpstr>
      <vt:lpstr>Armband  Arduino + Layout</vt:lpstr>
      <vt:lpstr>Smartwatch App  mit Tizen-Studio </vt:lpstr>
      <vt:lpstr>Mixed Reality Ansicht   mit Unity </vt:lpstr>
      <vt:lpstr>Mixed Reality Ansicht   mit Unity </vt:lpstr>
      <vt:lpstr>Mixed Reality Ansicht   mit Unity</vt:lpstr>
      <vt:lpstr>Unsere Praxis  als Prototyp</vt:lpstr>
      <vt:lpstr>Demo</vt:lpstr>
      <vt:lpstr>Ausblick Prototyp zu Produkt</vt:lpstr>
      <vt:lpstr>Fragerunde</vt:lpstr>
      <vt:lpstr>Quellen des Wissens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7f32ceb2, 99dd4495</dc:creator>
  <cp:lastModifiedBy>7f32ceb2, 99dd4495</cp:lastModifiedBy>
  <cp:revision>58</cp:revision>
  <dcterms:created xsi:type="dcterms:W3CDTF">2024-01-29T11:24:37Z</dcterms:created>
  <dcterms:modified xsi:type="dcterms:W3CDTF">2024-01-30T17:12:40Z</dcterms:modified>
</cp:coreProperties>
</file>